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B0983-CDFB-421E-AE85-E9C13EC59E98}" type="doc">
      <dgm:prSet loTypeId="urn:microsoft.com/office/officeart/2005/8/layout/chevron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VE"/>
        </a:p>
      </dgm:t>
    </dgm:pt>
    <dgm:pt modelId="{F778FFFE-A42D-4C0C-AC34-88109EF68B5D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2800" b="1" dirty="0" smtClean="0">
              <a:latin typeface="Honey Script" pitchFamily="2" charset="0"/>
            </a:rPr>
            <a:t>Responsabilidad</a:t>
          </a:r>
        </a:p>
        <a:p>
          <a:pPr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2800" dirty="0">
            <a:latin typeface="Honey Script" pitchFamily="2" charset="0"/>
          </a:endParaRPr>
        </a:p>
      </dgm:t>
    </dgm:pt>
    <dgm:pt modelId="{D5C74462-2BC6-43FA-8CFB-0BA10C81C8BF}" type="parTrans" cxnId="{05E78D59-1928-4300-8808-E9E76E8C306D}">
      <dgm:prSet/>
      <dgm:spPr/>
      <dgm:t>
        <a:bodyPr/>
        <a:lstStyle/>
        <a:p>
          <a:endParaRPr lang="es-VE"/>
        </a:p>
      </dgm:t>
    </dgm:pt>
    <dgm:pt modelId="{8D278761-5274-4A94-B41B-206A8EC32FFB}" type="sibTrans" cxnId="{05E78D59-1928-4300-8808-E9E76E8C306D}">
      <dgm:prSet/>
      <dgm:spPr/>
    </dgm:pt>
    <dgm:pt modelId="{5752CBFF-2257-4431-8211-DBFD7A3E1743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2800" dirty="0" smtClean="0">
              <a:effectLst/>
              <a:latin typeface="Honey Script" pitchFamily="2" charset="0"/>
            </a:rPr>
            <a:t>Personal encargado del discernimiento de los criterios de selección de los datos</a:t>
          </a:r>
          <a:endParaRPr lang="es-VE" sz="2800" dirty="0">
            <a:latin typeface="Honey Script" pitchFamily="2" charset="0"/>
          </a:endParaRPr>
        </a:p>
      </dgm:t>
    </dgm:pt>
    <dgm:pt modelId="{5AD0C7EF-F9C2-4BB2-83A8-DCC83999ADA8}" type="parTrans" cxnId="{1D4D9A77-5397-41F2-8F55-79D0490C79A9}">
      <dgm:prSet/>
      <dgm:spPr/>
      <dgm:t>
        <a:bodyPr/>
        <a:lstStyle/>
        <a:p>
          <a:endParaRPr lang="es-VE"/>
        </a:p>
      </dgm:t>
    </dgm:pt>
    <dgm:pt modelId="{44F598A6-6115-4A25-8AD4-F2A92B245DCC}" type="sibTrans" cxnId="{1D4D9A77-5397-41F2-8F55-79D0490C79A9}">
      <dgm:prSet/>
      <dgm:spPr/>
      <dgm:t>
        <a:bodyPr/>
        <a:lstStyle/>
        <a:p>
          <a:endParaRPr lang="es-VE"/>
        </a:p>
      </dgm:t>
    </dgm:pt>
    <dgm:pt modelId="{D944DE12-CF8A-4848-A21F-07A2E3CA6FE9}">
      <dgm:prSet custT="1"/>
      <dgm:spPr/>
      <dgm:t>
        <a:bodyPr/>
        <a:lstStyle/>
        <a:p>
          <a:r>
            <a:rPr lang="es-VE" sz="2800" b="1" dirty="0" smtClean="0">
              <a:effectLst/>
              <a:latin typeface="Honey Script" pitchFamily="2" charset="0"/>
              <a:ea typeface="Arial"/>
            </a:rPr>
            <a:t>Criterios del Éxito</a:t>
          </a:r>
          <a:endParaRPr lang="es-VE" sz="2800" b="1" dirty="0">
            <a:effectLst/>
            <a:latin typeface="Honey Script" pitchFamily="2" charset="0"/>
            <a:ea typeface="Arial"/>
          </a:endParaRPr>
        </a:p>
      </dgm:t>
    </dgm:pt>
    <dgm:pt modelId="{19A1B58F-7195-45A7-8EC1-2DC136DA13AC}" type="parTrans" cxnId="{74ACCDA0-871E-4201-8CE0-0C0FA7930E6B}">
      <dgm:prSet/>
      <dgm:spPr/>
      <dgm:t>
        <a:bodyPr/>
        <a:lstStyle/>
        <a:p>
          <a:endParaRPr lang="es-VE"/>
        </a:p>
      </dgm:t>
    </dgm:pt>
    <dgm:pt modelId="{50C59B50-D297-4B09-9B50-9D121EDEF023}" type="sibTrans" cxnId="{74ACCDA0-871E-4201-8CE0-0C0FA7930E6B}">
      <dgm:prSet/>
      <dgm:spPr/>
      <dgm:t>
        <a:bodyPr/>
        <a:lstStyle/>
        <a:p>
          <a:endParaRPr lang="es-VE"/>
        </a:p>
      </dgm:t>
    </dgm:pt>
    <dgm:pt modelId="{060E0736-6C5C-4555-8977-27EF2369EB95}">
      <dgm:prSet phldrT="[Texto]" custT="1"/>
      <dgm:spPr/>
      <dgm:t>
        <a:bodyPr/>
        <a:lstStyle/>
        <a:p>
          <a:r>
            <a:rPr lang="es-VE" sz="2800" dirty="0" smtClean="0">
              <a:effectLst/>
              <a:latin typeface="Honey Script" pitchFamily="2" charset="0"/>
            </a:rPr>
            <a:t> Manipulación básica de los datos</a:t>
          </a:r>
          <a:endParaRPr lang="es-VE" sz="2800" dirty="0" smtClean="0">
            <a:latin typeface="Honey Script" pitchFamily="2" charset="0"/>
          </a:endParaRPr>
        </a:p>
      </dgm:t>
    </dgm:pt>
    <dgm:pt modelId="{9835BBBD-9612-4F6C-8607-15E73C7C0E72}" type="parTrans" cxnId="{9289B188-23F0-49F6-8F1F-2F0E89B8683E}">
      <dgm:prSet/>
      <dgm:spPr/>
      <dgm:t>
        <a:bodyPr/>
        <a:lstStyle/>
        <a:p>
          <a:endParaRPr lang="es-VE"/>
        </a:p>
      </dgm:t>
    </dgm:pt>
    <dgm:pt modelId="{BE66AAAE-265C-4524-9764-C21C2ABC7803}" type="sibTrans" cxnId="{9289B188-23F0-49F6-8F1F-2F0E89B8683E}">
      <dgm:prSet/>
      <dgm:spPr/>
      <dgm:t>
        <a:bodyPr/>
        <a:lstStyle/>
        <a:p>
          <a:endParaRPr lang="es-VE"/>
        </a:p>
      </dgm:t>
    </dgm:pt>
    <dgm:pt modelId="{EE9E3915-211D-45F5-A860-E2E541C1A53B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2800" dirty="0" smtClean="0">
              <a:effectLst/>
              <a:latin typeface="Honey Script" pitchFamily="2" charset="0"/>
            </a:rPr>
            <a:t>Suministrar las tablas revisadas bajo los criterios de selección y proyección en el tiempo requerido</a:t>
          </a:r>
          <a:endParaRPr lang="es-VE" sz="2800" dirty="0" smtClean="0">
            <a:effectLst/>
            <a:latin typeface="Honey Script" pitchFamily="2" charset="0"/>
            <a:ea typeface="Arial"/>
          </a:endParaRPr>
        </a:p>
        <a:p>
          <a:pPr marL="171450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VE" sz="2800" dirty="0">
            <a:latin typeface="Honey Script" pitchFamily="2" charset="0"/>
          </a:endParaRPr>
        </a:p>
      </dgm:t>
    </dgm:pt>
    <dgm:pt modelId="{42E7B711-191A-4348-AE12-2D39CD9634BB}" type="parTrans" cxnId="{92CEB279-AA6B-44BF-9A58-DBE332676D5D}">
      <dgm:prSet/>
      <dgm:spPr/>
      <dgm:t>
        <a:bodyPr/>
        <a:lstStyle/>
        <a:p>
          <a:endParaRPr lang="es-VE"/>
        </a:p>
      </dgm:t>
    </dgm:pt>
    <dgm:pt modelId="{B6ECDE3F-A4B1-4307-A8BE-65B02BBE6F43}" type="sibTrans" cxnId="{92CEB279-AA6B-44BF-9A58-DBE332676D5D}">
      <dgm:prSet/>
      <dgm:spPr/>
      <dgm:t>
        <a:bodyPr/>
        <a:lstStyle/>
        <a:p>
          <a:endParaRPr lang="es-VE"/>
        </a:p>
      </dgm:t>
    </dgm:pt>
    <dgm:pt modelId="{D0703CC3-6BAF-47A2-837E-4447E24347A8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2800" dirty="0" smtClean="0">
              <a:effectLst/>
              <a:latin typeface="Honey Script" pitchFamily="2" charset="0"/>
            </a:rPr>
            <a:t>Lograr que los datos proporcionados sean los ideales a la hora de crear la base de datos</a:t>
          </a:r>
          <a:endParaRPr lang="es-VE" sz="2800" dirty="0" smtClean="0">
            <a:effectLst/>
            <a:latin typeface="Honey Script" pitchFamily="2" charset="0"/>
            <a:ea typeface="Arial"/>
          </a:endParaRPr>
        </a:p>
        <a:p>
          <a:pPr marL="171450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VE" sz="2800" dirty="0">
            <a:latin typeface="Honey Script" pitchFamily="2" charset="0"/>
          </a:endParaRPr>
        </a:p>
      </dgm:t>
    </dgm:pt>
    <dgm:pt modelId="{87659A63-F63E-41F0-A4C5-6CB8C26D1BC5}" type="parTrans" cxnId="{8A35E307-8861-4A75-BB76-9C3E12D3CC3C}">
      <dgm:prSet/>
      <dgm:spPr/>
      <dgm:t>
        <a:bodyPr/>
        <a:lstStyle/>
        <a:p>
          <a:endParaRPr lang="es-VE"/>
        </a:p>
      </dgm:t>
    </dgm:pt>
    <dgm:pt modelId="{EB4106B6-824D-441D-9DE4-D2D5269854A5}" type="sibTrans" cxnId="{8A35E307-8861-4A75-BB76-9C3E12D3CC3C}">
      <dgm:prSet/>
      <dgm:spPr/>
      <dgm:t>
        <a:bodyPr/>
        <a:lstStyle/>
        <a:p>
          <a:endParaRPr lang="es-VE"/>
        </a:p>
      </dgm:t>
    </dgm:pt>
    <dgm:pt modelId="{86162288-E8E4-472B-BC47-A7347E1E7564}">
      <dgm:prSet custT="1"/>
      <dgm:spPr/>
      <dgm:t>
        <a:bodyPr/>
        <a:lstStyle/>
        <a:p>
          <a:pPr marL="171450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VE" sz="2800" dirty="0">
            <a:latin typeface="Honey Script" pitchFamily="2" charset="0"/>
          </a:endParaRPr>
        </a:p>
      </dgm:t>
    </dgm:pt>
    <dgm:pt modelId="{B0FBF19D-4729-4DC0-9CAA-BC6B3A9B15A9}" type="parTrans" cxnId="{DB469473-32A3-41F3-B6A2-01F69BE90455}">
      <dgm:prSet/>
      <dgm:spPr/>
      <dgm:t>
        <a:bodyPr/>
        <a:lstStyle/>
        <a:p>
          <a:endParaRPr lang="es-VE"/>
        </a:p>
      </dgm:t>
    </dgm:pt>
    <dgm:pt modelId="{FCA8C762-A77C-4867-990D-8D8AD79BEE4F}" type="sibTrans" cxnId="{DB469473-32A3-41F3-B6A2-01F69BE90455}">
      <dgm:prSet/>
      <dgm:spPr/>
      <dgm:t>
        <a:bodyPr/>
        <a:lstStyle/>
        <a:p>
          <a:endParaRPr lang="es-VE"/>
        </a:p>
      </dgm:t>
    </dgm:pt>
    <dgm:pt modelId="{1AA5380D-18FE-4796-8466-A4DDCECAEBE9}">
      <dgm:prSet custT="1"/>
      <dgm:spPr/>
      <dgm:t>
        <a:bodyPr/>
        <a:lstStyle/>
        <a:p>
          <a:endParaRPr lang="es-VE" sz="2800" dirty="0">
            <a:solidFill>
              <a:srgbClr val="000000"/>
            </a:solidFill>
            <a:effectLst/>
            <a:latin typeface="Honey Script" pitchFamily="2" charset="0"/>
            <a:ea typeface="Arial"/>
          </a:endParaRPr>
        </a:p>
      </dgm:t>
    </dgm:pt>
    <dgm:pt modelId="{8D65BBBC-BE07-4AD5-9658-43D089C6A03F}" type="sibTrans" cxnId="{7BA57A7F-DF53-44C3-95DD-E419FC6CB56D}">
      <dgm:prSet/>
      <dgm:spPr/>
      <dgm:t>
        <a:bodyPr/>
        <a:lstStyle/>
        <a:p>
          <a:endParaRPr lang="es-VE"/>
        </a:p>
      </dgm:t>
    </dgm:pt>
    <dgm:pt modelId="{EF5C3CFE-6C1D-4643-B41B-BF56CC131AF9}" type="parTrans" cxnId="{7BA57A7F-DF53-44C3-95DD-E419FC6CB56D}">
      <dgm:prSet/>
      <dgm:spPr/>
      <dgm:t>
        <a:bodyPr/>
        <a:lstStyle/>
        <a:p>
          <a:endParaRPr lang="es-VE"/>
        </a:p>
      </dgm:t>
    </dgm:pt>
    <dgm:pt modelId="{CE1EA1FB-C313-41FA-A74D-33825B836106}">
      <dgm:prSet custT="1"/>
      <dgm:spPr/>
      <dgm:t>
        <a:bodyPr/>
        <a:lstStyle/>
        <a:p>
          <a:pPr marL="171450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s-VE" sz="2800" dirty="0">
            <a:latin typeface="Honey Script" pitchFamily="2" charset="0"/>
          </a:endParaRPr>
        </a:p>
      </dgm:t>
    </dgm:pt>
    <dgm:pt modelId="{291C8491-6B4B-4235-AD75-1EF9FD3ED93C}" type="parTrans" cxnId="{748D8111-1E68-4B33-9341-D945F30BA651}">
      <dgm:prSet/>
      <dgm:spPr/>
      <dgm:t>
        <a:bodyPr/>
        <a:lstStyle/>
        <a:p>
          <a:endParaRPr lang="es-VE"/>
        </a:p>
      </dgm:t>
    </dgm:pt>
    <dgm:pt modelId="{1A002EE7-20E3-4466-8E59-EB752409959C}" type="sibTrans" cxnId="{748D8111-1E68-4B33-9341-D945F30BA651}">
      <dgm:prSet/>
      <dgm:spPr/>
      <dgm:t>
        <a:bodyPr/>
        <a:lstStyle/>
        <a:p>
          <a:endParaRPr lang="es-VE"/>
        </a:p>
      </dgm:t>
    </dgm:pt>
    <dgm:pt modelId="{7E928077-A165-40FC-BA98-FAD52A32049F}" type="pres">
      <dgm:prSet presAssocID="{C81B0983-CDFB-421E-AE85-E9C13EC59E98}" presName="linearFlow" presStyleCnt="0">
        <dgm:presLayoutVars>
          <dgm:dir/>
          <dgm:animLvl val="lvl"/>
          <dgm:resizeHandles val="exact"/>
        </dgm:presLayoutVars>
      </dgm:prSet>
      <dgm:spPr/>
    </dgm:pt>
    <dgm:pt modelId="{EEFE68F7-988A-4889-B201-B2075E6DD876}" type="pres">
      <dgm:prSet presAssocID="{F778FFFE-A42D-4C0C-AC34-88109EF68B5D}" presName="composite" presStyleCnt="0"/>
      <dgm:spPr/>
    </dgm:pt>
    <dgm:pt modelId="{F7BED055-64FE-4B50-864B-46684838625F}" type="pres">
      <dgm:prSet presAssocID="{F778FFFE-A42D-4C0C-AC34-88109EF68B5D}" presName="parentText" presStyleLbl="alignNode1" presStyleIdx="0" presStyleCnt="3" custScaleX="146418" custLinFactNeighborX="0" custLinFactNeighborY="-243">
        <dgm:presLayoutVars>
          <dgm:chMax val="1"/>
          <dgm:bulletEnabled val="1"/>
        </dgm:presLayoutVars>
      </dgm:prSet>
      <dgm:spPr/>
    </dgm:pt>
    <dgm:pt modelId="{B4BD3DBB-E16A-418A-9E09-87D62AAB5DE1}" type="pres">
      <dgm:prSet presAssocID="{F778FFFE-A42D-4C0C-AC34-88109EF68B5D}" presName="descendantText" presStyleLbl="alignAcc1" presStyleIdx="0" presStyleCnt="3" custScaleX="77840" custScaleY="144871">
        <dgm:presLayoutVars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6220F28F-B5C0-43D2-BBCE-43EB6C70F346}" type="pres">
      <dgm:prSet presAssocID="{8D278761-5274-4A94-B41B-206A8EC32FFB}" presName="sp" presStyleCnt="0"/>
      <dgm:spPr/>
    </dgm:pt>
    <dgm:pt modelId="{5AAE25BC-7D93-48F5-A976-9C1CCD00848D}" type="pres">
      <dgm:prSet presAssocID="{1AA5380D-18FE-4796-8466-A4DDCECAEBE9}" presName="composite" presStyleCnt="0"/>
      <dgm:spPr/>
    </dgm:pt>
    <dgm:pt modelId="{2A31946A-7293-4063-9870-A00C065E053A}" type="pres">
      <dgm:prSet presAssocID="{1AA5380D-18FE-4796-8466-A4DDCECAEBE9}" presName="parentText" presStyleLbl="alignNode1" presStyleIdx="1" presStyleCnt="3" custScaleX="134395" custLinFactNeighborX="9699" custLinFactNeighborY="10056">
        <dgm:presLayoutVars>
          <dgm:chMax val="1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0BFE9198-2FAC-48E4-AE9C-1ABD6071718A}" type="pres">
      <dgm:prSet presAssocID="{1AA5380D-18FE-4796-8466-A4DDCECAEBE9}" presName="descendantText" presStyleLbl="alignAcc1" presStyleIdx="1" presStyleCnt="3" custScaleX="81653" custLinFactNeighborX="413" custLinFactNeighborY="21978">
        <dgm:presLayoutVars>
          <dgm:bulletEnabled val="1"/>
        </dgm:presLayoutVars>
      </dgm:prSet>
      <dgm:spPr/>
    </dgm:pt>
    <dgm:pt modelId="{F551969B-E1CC-4B90-8650-0E11D53BCBD2}" type="pres">
      <dgm:prSet presAssocID="{8D65BBBC-BE07-4AD5-9658-43D089C6A03F}" presName="sp" presStyleCnt="0"/>
      <dgm:spPr/>
    </dgm:pt>
    <dgm:pt modelId="{628396C4-5F93-49E3-AAF8-C243B2D3CC26}" type="pres">
      <dgm:prSet presAssocID="{D944DE12-CF8A-4848-A21F-07A2E3CA6FE9}" presName="composite" presStyleCnt="0"/>
      <dgm:spPr/>
    </dgm:pt>
    <dgm:pt modelId="{CACA8B4F-B4E2-486E-89D2-EFC76AE1357D}" type="pres">
      <dgm:prSet presAssocID="{D944DE12-CF8A-4848-A21F-07A2E3CA6FE9}" presName="parentText" presStyleLbl="alignNode1" presStyleIdx="2" presStyleCnt="3" custScaleX="140593">
        <dgm:presLayoutVars>
          <dgm:chMax val="1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909AAD3F-516A-4A13-AE00-2E91A120EBAD}" type="pres">
      <dgm:prSet presAssocID="{D944DE12-CF8A-4848-A21F-07A2E3CA6FE9}" presName="descendantText" presStyleLbl="alignAcc1" presStyleIdx="2" presStyleCnt="3" custScaleX="86693" custLinFactNeighborX="331" custLinFactNeighborY="27808">
        <dgm:presLayoutVars>
          <dgm:bulletEnabled val="1"/>
        </dgm:presLayoutVars>
      </dgm:prSet>
      <dgm:spPr/>
    </dgm:pt>
  </dgm:ptLst>
  <dgm:cxnLst>
    <dgm:cxn modelId="{A4188FAC-AA64-4DAC-A78D-0BA0E66382AE}" type="presOf" srcId="{F778FFFE-A42D-4C0C-AC34-88109EF68B5D}" destId="{F7BED055-64FE-4B50-864B-46684838625F}" srcOrd="0" destOrd="0" presId="urn:microsoft.com/office/officeart/2005/8/layout/chevron2"/>
    <dgm:cxn modelId="{1475D2A3-2C0C-42B2-875D-3172BEB495B8}" type="presOf" srcId="{86162288-E8E4-472B-BC47-A7347E1E7564}" destId="{909AAD3F-516A-4A13-AE00-2E91A120EBAD}" srcOrd="0" destOrd="0" presId="urn:microsoft.com/office/officeart/2005/8/layout/chevron2"/>
    <dgm:cxn modelId="{01A1C4BD-71A0-4657-A8B1-AAEA676429DE}" type="presOf" srcId="{EE9E3915-211D-45F5-A860-E2E541C1A53B}" destId="{0BFE9198-2FAC-48E4-AE9C-1ABD6071718A}" srcOrd="0" destOrd="1" presId="urn:microsoft.com/office/officeart/2005/8/layout/chevron2"/>
    <dgm:cxn modelId="{D1E0B43C-9F1A-4DBC-95B8-88CCBFC50C17}" type="presOf" srcId="{D944DE12-CF8A-4848-A21F-07A2E3CA6FE9}" destId="{CACA8B4F-B4E2-486E-89D2-EFC76AE1357D}" srcOrd="0" destOrd="0" presId="urn:microsoft.com/office/officeart/2005/8/layout/chevron2"/>
    <dgm:cxn modelId="{D85FBA65-6348-4063-88D8-DA1866336372}" type="presOf" srcId="{060E0736-6C5C-4555-8977-27EF2369EB95}" destId="{B4BD3DBB-E16A-418A-9E09-87D62AAB5DE1}" srcOrd="0" destOrd="1" presId="urn:microsoft.com/office/officeart/2005/8/layout/chevron2"/>
    <dgm:cxn modelId="{05E78D59-1928-4300-8808-E9E76E8C306D}" srcId="{C81B0983-CDFB-421E-AE85-E9C13EC59E98}" destId="{F778FFFE-A42D-4C0C-AC34-88109EF68B5D}" srcOrd="0" destOrd="0" parTransId="{D5C74462-2BC6-43FA-8CFB-0BA10C81C8BF}" sibTransId="{8D278761-5274-4A94-B41B-206A8EC32FFB}"/>
    <dgm:cxn modelId="{B5E2018E-98CC-4376-B6B7-67989CE93884}" type="presOf" srcId="{CE1EA1FB-C313-41FA-A74D-33825B836106}" destId="{0BFE9198-2FAC-48E4-AE9C-1ABD6071718A}" srcOrd="0" destOrd="0" presId="urn:microsoft.com/office/officeart/2005/8/layout/chevron2"/>
    <dgm:cxn modelId="{7BA57A7F-DF53-44C3-95DD-E419FC6CB56D}" srcId="{C81B0983-CDFB-421E-AE85-E9C13EC59E98}" destId="{1AA5380D-18FE-4796-8466-A4DDCECAEBE9}" srcOrd="1" destOrd="0" parTransId="{EF5C3CFE-6C1D-4643-B41B-BF56CC131AF9}" sibTransId="{8D65BBBC-BE07-4AD5-9658-43D089C6A03F}"/>
    <dgm:cxn modelId="{74ACCDA0-871E-4201-8CE0-0C0FA7930E6B}" srcId="{C81B0983-CDFB-421E-AE85-E9C13EC59E98}" destId="{D944DE12-CF8A-4848-A21F-07A2E3CA6FE9}" srcOrd="2" destOrd="0" parTransId="{19A1B58F-7195-45A7-8EC1-2DC136DA13AC}" sibTransId="{50C59B50-D297-4B09-9B50-9D121EDEF023}"/>
    <dgm:cxn modelId="{A520422B-2951-4BA4-8EBC-6D5FF52127E7}" type="presOf" srcId="{5752CBFF-2257-4431-8211-DBFD7A3E1743}" destId="{B4BD3DBB-E16A-418A-9E09-87D62AAB5DE1}" srcOrd="0" destOrd="0" presId="urn:microsoft.com/office/officeart/2005/8/layout/chevron2"/>
    <dgm:cxn modelId="{5CC83FBF-087B-4D25-B792-A60455DA5F7E}" type="presOf" srcId="{D0703CC3-6BAF-47A2-837E-4447E24347A8}" destId="{909AAD3F-516A-4A13-AE00-2E91A120EBAD}" srcOrd="0" destOrd="1" presId="urn:microsoft.com/office/officeart/2005/8/layout/chevron2"/>
    <dgm:cxn modelId="{4D9706D7-DF46-461E-A530-4940E4C63551}" type="presOf" srcId="{1AA5380D-18FE-4796-8466-A4DDCECAEBE9}" destId="{2A31946A-7293-4063-9870-A00C065E053A}" srcOrd="0" destOrd="0" presId="urn:microsoft.com/office/officeart/2005/8/layout/chevron2"/>
    <dgm:cxn modelId="{92CEB279-AA6B-44BF-9A58-DBE332676D5D}" srcId="{1AA5380D-18FE-4796-8466-A4DDCECAEBE9}" destId="{EE9E3915-211D-45F5-A860-E2E541C1A53B}" srcOrd="1" destOrd="0" parTransId="{42E7B711-191A-4348-AE12-2D39CD9634BB}" sibTransId="{B6ECDE3F-A4B1-4307-A8BE-65B02BBE6F43}"/>
    <dgm:cxn modelId="{DB469473-32A3-41F3-B6A2-01F69BE90455}" srcId="{D944DE12-CF8A-4848-A21F-07A2E3CA6FE9}" destId="{86162288-E8E4-472B-BC47-A7347E1E7564}" srcOrd="0" destOrd="0" parTransId="{B0FBF19D-4729-4DC0-9CAA-BC6B3A9B15A9}" sibTransId="{FCA8C762-A77C-4867-990D-8D8AD79BEE4F}"/>
    <dgm:cxn modelId="{748D8111-1E68-4B33-9341-D945F30BA651}" srcId="{1AA5380D-18FE-4796-8466-A4DDCECAEBE9}" destId="{CE1EA1FB-C313-41FA-A74D-33825B836106}" srcOrd="0" destOrd="0" parTransId="{291C8491-6B4B-4235-AD75-1EF9FD3ED93C}" sibTransId="{1A002EE7-20E3-4466-8E59-EB752409959C}"/>
    <dgm:cxn modelId="{1D4D9A77-5397-41F2-8F55-79D0490C79A9}" srcId="{F778FFFE-A42D-4C0C-AC34-88109EF68B5D}" destId="{5752CBFF-2257-4431-8211-DBFD7A3E1743}" srcOrd="0" destOrd="0" parTransId="{5AD0C7EF-F9C2-4BB2-83A8-DCC83999ADA8}" sibTransId="{44F598A6-6115-4A25-8AD4-F2A92B245DCC}"/>
    <dgm:cxn modelId="{9289B188-23F0-49F6-8F1F-2F0E89B8683E}" srcId="{F778FFFE-A42D-4C0C-AC34-88109EF68B5D}" destId="{060E0736-6C5C-4555-8977-27EF2369EB95}" srcOrd="1" destOrd="0" parTransId="{9835BBBD-9612-4F6C-8607-15E73C7C0E72}" sibTransId="{BE66AAAE-265C-4524-9764-C21C2ABC7803}"/>
    <dgm:cxn modelId="{8A35E307-8861-4A75-BB76-9C3E12D3CC3C}" srcId="{D944DE12-CF8A-4848-A21F-07A2E3CA6FE9}" destId="{D0703CC3-6BAF-47A2-837E-4447E24347A8}" srcOrd="1" destOrd="0" parTransId="{87659A63-F63E-41F0-A4C5-6CB8C26D1BC5}" sibTransId="{EB4106B6-824D-441D-9DE4-D2D5269854A5}"/>
    <dgm:cxn modelId="{F69EB1DD-D701-46E5-9E60-DB3A1B4822BF}" type="presOf" srcId="{C81B0983-CDFB-421E-AE85-E9C13EC59E98}" destId="{7E928077-A165-40FC-BA98-FAD52A32049F}" srcOrd="0" destOrd="0" presId="urn:microsoft.com/office/officeart/2005/8/layout/chevron2"/>
    <dgm:cxn modelId="{2E841EED-B466-4E8A-9D34-8CAC2D140C6E}" type="presParOf" srcId="{7E928077-A165-40FC-BA98-FAD52A32049F}" destId="{EEFE68F7-988A-4889-B201-B2075E6DD876}" srcOrd="0" destOrd="0" presId="urn:microsoft.com/office/officeart/2005/8/layout/chevron2"/>
    <dgm:cxn modelId="{A982FFC3-81B8-4BD3-B0DE-B55E91B82060}" type="presParOf" srcId="{EEFE68F7-988A-4889-B201-B2075E6DD876}" destId="{F7BED055-64FE-4B50-864B-46684838625F}" srcOrd="0" destOrd="0" presId="urn:microsoft.com/office/officeart/2005/8/layout/chevron2"/>
    <dgm:cxn modelId="{9A107807-6223-49D5-9B14-ABB0CC96E900}" type="presParOf" srcId="{EEFE68F7-988A-4889-B201-B2075E6DD876}" destId="{B4BD3DBB-E16A-418A-9E09-87D62AAB5DE1}" srcOrd="1" destOrd="0" presId="urn:microsoft.com/office/officeart/2005/8/layout/chevron2"/>
    <dgm:cxn modelId="{7E9E3726-A3D2-4A68-BD3C-1EBF50D1E616}" type="presParOf" srcId="{7E928077-A165-40FC-BA98-FAD52A32049F}" destId="{6220F28F-B5C0-43D2-BBCE-43EB6C70F346}" srcOrd="1" destOrd="0" presId="urn:microsoft.com/office/officeart/2005/8/layout/chevron2"/>
    <dgm:cxn modelId="{21BF4E64-8CF9-4CCA-ADF6-2DA030C55BD5}" type="presParOf" srcId="{7E928077-A165-40FC-BA98-FAD52A32049F}" destId="{5AAE25BC-7D93-48F5-A976-9C1CCD00848D}" srcOrd="2" destOrd="0" presId="urn:microsoft.com/office/officeart/2005/8/layout/chevron2"/>
    <dgm:cxn modelId="{7D12FE5B-796A-4FAF-85CA-AB1730906EF1}" type="presParOf" srcId="{5AAE25BC-7D93-48F5-A976-9C1CCD00848D}" destId="{2A31946A-7293-4063-9870-A00C065E053A}" srcOrd="0" destOrd="0" presId="urn:microsoft.com/office/officeart/2005/8/layout/chevron2"/>
    <dgm:cxn modelId="{A7225195-92B2-470A-8397-B92B4EAE5E1A}" type="presParOf" srcId="{5AAE25BC-7D93-48F5-A976-9C1CCD00848D}" destId="{0BFE9198-2FAC-48E4-AE9C-1ABD6071718A}" srcOrd="1" destOrd="0" presId="urn:microsoft.com/office/officeart/2005/8/layout/chevron2"/>
    <dgm:cxn modelId="{C4CACD30-6943-4322-81CA-14CBFE9CDFCA}" type="presParOf" srcId="{7E928077-A165-40FC-BA98-FAD52A32049F}" destId="{F551969B-E1CC-4B90-8650-0E11D53BCBD2}" srcOrd="3" destOrd="0" presId="urn:microsoft.com/office/officeart/2005/8/layout/chevron2"/>
    <dgm:cxn modelId="{3C227F2F-CD12-497D-BF75-3421183E4501}" type="presParOf" srcId="{7E928077-A165-40FC-BA98-FAD52A32049F}" destId="{628396C4-5F93-49E3-AAF8-C243B2D3CC26}" srcOrd="4" destOrd="0" presId="urn:microsoft.com/office/officeart/2005/8/layout/chevron2"/>
    <dgm:cxn modelId="{D4F656CA-F144-45AB-9E0E-3C98D97C90D9}" type="presParOf" srcId="{628396C4-5F93-49E3-AAF8-C243B2D3CC26}" destId="{CACA8B4F-B4E2-486E-89D2-EFC76AE1357D}" srcOrd="0" destOrd="0" presId="urn:microsoft.com/office/officeart/2005/8/layout/chevron2"/>
    <dgm:cxn modelId="{623568F0-D03D-4928-83DA-646FA94CFFE3}" type="presParOf" srcId="{628396C4-5F93-49E3-AAF8-C243B2D3CC26}" destId="{909AAD3F-516A-4A13-AE00-2E91A120EB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82E743-95BF-4E13-AFAB-05B3AEFBB4A5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VE"/>
        </a:p>
      </dgm:t>
    </dgm:pt>
    <dgm:pt modelId="{960464D8-134C-4BC5-A1A4-61887C077653}">
      <dgm:prSet phldrT="[Texto]" custT="1"/>
      <dgm:spPr/>
      <dgm:t>
        <a:bodyPr/>
        <a:lstStyle/>
        <a:p>
          <a:r>
            <a:rPr lang="es-VE" sz="2800" dirty="0" smtClean="0">
              <a:latin typeface="Honey Script" pitchFamily="2" charset="0"/>
            </a:rPr>
            <a:t>Confiables</a:t>
          </a:r>
          <a:endParaRPr lang="es-VE" sz="2800" dirty="0">
            <a:latin typeface="Honey Script" pitchFamily="2" charset="0"/>
          </a:endParaRPr>
        </a:p>
      </dgm:t>
    </dgm:pt>
    <dgm:pt modelId="{67A2D310-BB1B-4990-A1BA-45D7C6E2B6A0}" type="parTrans" cxnId="{4DEB4249-1C6B-42AB-BBDE-8DA9D5CE20F8}">
      <dgm:prSet/>
      <dgm:spPr/>
      <dgm:t>
        <a:bodyPr/>
        <a:lstStyle/>
        <a:p>
          <a:endParaRPr lang="es-VE"/>
        </a:p>
      </dgm:t>
    </dgm:pt>
    <dgm:pt modelId="{0502AAD9-AB7A-4B99-8F51-88E8D4439BEC}" type="sibTrans" cxnId="{4DEB4249-1C6B-42AB-BBDE-8DA9D5CE20F8}">
      <dgm:prSet/>
      <dgm:spPr/>
      <dgm:t>
        <a:bodyPr/>
        <a:lstStyle/>
        <a:p>
          <a:endParaRPr lang="es-VE"/>
        </a:p>
      </dgm:t>
    </dgm:pt>
    <dgm:pt modelId="{19E40A12-5290-422E-95B6-795058CAA0E5}">
      <dgm:prSet phldrT="[Texto]" custT="1"/>
      <dgm:spPr/>
      <dgm:t>
        <a:bodyPr/>
        <a:lstStyle/>
        <a:p>
          <a:r>
            <a:rPr lang="es-VE" sz="2800" dirty="0" smtClean="0">
              <a:latin typeface="Honey Script" pitchFamily="2" charset="0"/>
            </a:rPr>
            <a:t>Exactos</a:t>
          </a:r>
          <a:endParaRPr lang="es-VE" sz="2800" dirty="0">
            <a:latin typeface="Honey Script" pitchFamily="2" charset="0"/>
          </a:endParaRPr>
        </a:p>
      </dgm:t>
    </dgm:pt>
    <dgm:pt modelId="{508F4E6D-4C95-4C13-A719-5239C049ABE7}" type="parTrans" cxnId="{DBAD5232-4AA2-4680-BB8B-F9F28707B7FF}">
      <dgm:prSet/>
      <dgm:spPr/>
      <dgm:t>
        <a:bodyPr/>
        <a:lstStyle/>
        <a:p>
          <a:endParaRPr lang="es-VE"/>
        </a:p>
      </dgm:t>
    </dgm:pt>
    <dgm:pt modelId="{3A410EC6-53EA-420A-B45B-F145A3270FA8}" type="sibTrans" cxnId="{DBAD5232-4AA2-4680-BB8B-F9F28707B7FF}">
      <dgm:prSet/>
      <dgm:spPr/>
      <dgm:t>
        <a:bodyPr/>
        <a:lstStyle/>
        <a:p>
          <a:endParaRPr lang="es-VE"/>
        </a:p>
      </dgm:t>
    </dgm:pt>
    <dgm:pt modelId="{73ABAA7E-D217-4848-B7D6-4C7698A96691}">
      <dgm:prSet phldrT="[Texto]" custT="1"/>
      <dgm:spPr/>
      <dgm:t>
        <a:bodyPr/>
        <a:lstStyle/>
        <a:p>
          <a:r>
            <a:rPr lang="es-VE" sz="2800" dirty="0" smtClean="0">
              <a:latin typeface="Honey Script" pitchFamily="2" charset="0"/>
            </a:rPr>
            <a:t>Simples</a:t>
          </a:r>
          <a:endParaRPr lang="es-VE" sz="2800" dirty="0">
            <a:latin typeface="Honey Script" pitchFamily="2" charset="0"/>
          </a:endParaRPr>
        </a:p>
      </dgm:t>
    </dgm:pt>
    <dgm:pt modelId="{FB122483-C5FC-4EA6-9701-81353F1C6C3D}" type="parTrans" cxnId="{B469A8E7-5178-4215-B414-8C36CABFF757}">
      <dgm:prSet/>
      <dgm:spPr/>
      <dgm:t>
        <a:bodyPr/>
        <a:lstStyle/>
        <a:p>
          <a:endParaRPr lang="es-VE"/>
        </a:p>
      </dgm:t>
    </dgm:pt>
    <dgm:pt modelId="{B5B9702B-7E54-4B4A-8C0F-605FA06C7513}" type="sibTrans" cxnId="{B469A8E7-5178-4215-B414-8C36CABFF757}">
      <dgm:prSet/>
      <dgm:spPr/>
      <dgm:t>
        <a:bodyPr/>
        <a:lstStyle/>
        <a:p>
          <a:endParaRPr lang="es-VE"/>
        </a:p>
      </dgm:t>
    </dgm:pt>
    <dgm:pt modelId="{686C13FE-2060-4C5D-9734-5FBB6F5DC37F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2800" dirty="0" smtClean="0">
              <a:latin typeface="Honey Script" pitchFamily="2" charset="0"/>
            </a:rPr>
            <a:t>Seguros</a:t>
          </a:r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1600" dirty="0"/>
        </a:p>
      </dgm:t>
    </dgm:pt>
    <dgm:pt modelId="{2210F4E9-0BCE-4106-9C40-E1068E6533B8}" type="parTrans" cxnId="{5A224034-D25A-42C8-8A6F-D31D9337C1C5}">
      <dgm:prSet/>
      <dgm:spPr/>
      <dgm:t>
        <a:bodyPr/>
        <a:lstStyle/>
        <a:p>
          <a:endParaRPr lang="es-VE"/>
        </a:p>
      </dgm:t>
    </dgm:pt>
    <dgm:pt modelId="{E936BF6C-6024-4439-91DD-2A4F94BF7EBA}" type="sibTrans" cxnId="{5A224034-D25A-42C8-8A6F-D31D9337C1C5}">
      <dgm:prSet/>
      <dgm:spPr/>
      <dgm:t>
        <a:bodyPr/>
        <a:lstStyle/>
        <a:p>
          <a:endParaRPr lang="es-VE"/>
        </a:p>
      </dgm:t>
    </dgm:pt>
    <dgm:pt modelId="{B9AEACB5-9207-4847-8698-0546C818E5E2}" type="pres">
      <dgm:prSet presAssocID="{E382E743-95BF-4E13-AFAB-05B3AEFBB4A5}" presName="linear" presStyleCnt="0">
        <dgm:presLayoutVars>
          <dgm:dir/>
          <dgm:animLvl val="lvl"/>
          <dgm:resizeHandles val="exact"/>
        </dgm:presLayoutVars>
      </dgm:prSet>
      <dgm:spPr/>
    </dgm:pt>
    <dgm:pt modelId="{DE890DF9-A906-4F39-8CB5-BD5A338830CC}" type="pres">
      <dgm:prSet presAssocID="{960464D8-134C-4BC5-A1A4-61887C077653}" presName="parentLin" presStyleCnt="0"/>
      <dgm:spPr/>
    </dgm:pt>
    <dgm:pt modelId="{2E3A0D94-AE42-4D17-AC66-12BEE9BA7AC3}" type="pres">
      <dgm:prSet presAssocID="{960464D8-134C-4BC5-A1A4-61887C077653}" presName="parentLeftMargin" presStyleLbl="node1" presStyleIdx="0" presStyleCnt="4"/>
      <dgm:spPr/>
    </dgm:pt>
    <dgm:pt modelId="{5D7A10A8-280E-4888-8E67-1BF675DFE5B2}" type="pres">
      <dgm:prSet presAssocID="{960464D8-134C-4BC5-A1A4-61887C07765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F838391E-F93A-4A94-9D7E-526A371A4A4A}" type="pres">
      <dgm:prSet presAssocID="{960464D8-134C-4BC5-A1A4-61887C077653}" presName="negativeSpace" presStyleCnt="0"/>
      <dgm:spPr/>
    </dgm:pt>
    <dgm:pt modelId="{FEC12198-8AF3-43DB-94A1-CD183524E95B}" type="pres">
      <dgm:prSet presAssocID="{960464D8-134C-4BC5-A1A4-61887C077653}" presName="childText" presStyleLbl="conFgAcc1" presStyleIdx="0" presStyleCnt="4">
        <dgm:presLayoutVars>
          <dgm:bulletEnabled val="1"/>
        </dgm:presLayoutVars>
      </dgm:prSet>
      <dgm:spPr/>
    </dgm:pt>
    <dgm:pt modelId="{70E02ACD-E52D-4138-8186-A2149EE38C99}" type="pres">
      <dgm:prSet presAssocID="{0502AAD9-AB7A-4B99-8F51-88E8D4439BEC}" presName="spaceBetweenRectangles" presStyleCnt="0"/>
      <dgm:spPr/>
    </dgm:pt>
    <dgm:pt modelId="{762F9510-47E5-4ACC-89B7-23934ED12013}" type="pres">
      <dgm:prSet presAssocID="{19E40A12-5290-422E-95B6-795058CAA0E5}" presName="parentLin" presStyleCnt="0"/>
      <dgm:spPr/>
    </dgm:pt>
    <dgm:pt modelId="{5FDCF8C7-2763-4C2A-AA28-111A597F99F5}" type="pres">
      <dgm:prSet presAssocID="{19E40A12-5290-422E-95B6-795058CAA0E5}" presName="parentLeftMargin" presStyleLbl="node1" presStyleIdx="0" presStyleCnt="4"/>
      <dgm:spPr/>
    </dgm:pt>
    <dgm:pt modelId="{77898658-D887-4296-B3B4-8D35D98EC271}" type="pres">
      <dgm:prSet presAssocID="{19E40A12-5290-422E-95B6-795058CAA0E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66FA6A61-ED43-4182-AD31-1B96A3515450}" type="pres">
      <dgm:prSet presAssocID="{19E40A12-5290-422E-95B6-795058CAA0E5}" presName="negativeSpace" presStyleCnt="0"/>
      <dgm:spPr/>
    </dgm:pt>
    <dgm:pt modelId="{60D1C0DF-70EC-4F52-95C5-3F794F0060E8}" type="pres">
      <dgm:prSet presAssocID="{19E40A12-5290-422E-95B6-795058CAA0E5}" presName="childText" presStyleLbl="conFgAcc1" presStyleIdx="1" presStyleCnt="4">
        <dgm:presLayoutVars>
          <dgm:bulletEnabled val="1"/>
        </dgm:presLayoutVars>
      </dgm:prSet>
      <dgm:spPr/>
    </dgm:pt>
    <dgm:pt modelId="{D789E897-8DFE-4176-BC1D-F64B3311CA2C}" type="pres">
      <dgm:prSet presAssocID="{3A410EC6-53EA-420A-B45B-F145A3270FA8}" presName="spaceBetweenRectangles" presStyleCnt="0"/>
      <dgm:spPr/>
    </dgm:pt>
    <dgm:pt modelId="{EEE0FE13-5CB6-4DD7-8257-DD8BEDE0EBF4}" type="pres">
      <dgm:prSet presAssocID="{73ABAA7E-D217-4848-B7D6-4C7698A96691}" presName="parentLin" presStyleCnt="0"/>
      <dgm:spPr/>
    </dgm:pt>
    <dgm:pt modelId="{235F5770-A144-4F35-ACE8-34525541FCF8}" type="pres">
      <dgm:prSet presAssocID="{73ABAA7E-D217-4848-B7D6-4C7698A96691}" presName="parentLeftMargin" presStyleLbl="node1" presStyleIdx="1" presStyleCnt="4"/>
      <dgm:spPr/>
    </dgm:pt>
    <dgm:pt modelId="{B6DD3389-BB44-4420-B24C-F0445E13D311}" type="pres">
      <dgm:prSet presAssocID="{73ABAA7E-D217-4848-B7D6-4C7698A9669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E2377E53-F5EA-4AE6-A2F1-540530CAEC4A}" type="pres">
      <dgm:prSet presAssocID="{73ABAA7E-D217-4848-B7D6-4C7698A96691}" presName="negativeSpace" presStyleCnt="0"/>
      <dgm:spPr/>
    </dgm:pt>
    <dgm:pt modelId="{050CCA0D-8E63-4344-AC03-8B691F3C21B2}" type="pres">
      <dgm:prSet presAssocID="{73ABAA7E-D217-4848-B7D6-4C7698A96691}" presName="childText" presStyleLbl="conFgAcc1" presStyleIdx="2" presStyleCnt="4">
        <dgm:presLayoutVars>
          <dgm:bulletEnabled val="1"/>
        </dgm:presLayoutVars>
      </dgm:prSet>
      <dgm:spPr/>
    </dgm:pt>
    <dgm:pt modelId="{C1BEDE9C-B864-453A-A085-FBE4F1C404E2}" type="pres">
      <dgm:prSet presAssocID="{B5B9702B-7E54-4B4A-8C0F-605FA06C7513}" presName="spaceBetweenRectangles" presStyleCnt="0"/>
      <dgm:spPr/>
    </dgm:pt>
    <dgm:pt modelId="{34223E8C-DA31-4C0B-A5B3-6E61983B5C54}" type="pres">
      <dgm:prSet presAssocID="{686C13FE-2060-4C5D-9734-5FBB6F5DC37F}" presName="parentLin" presStyleCnt="0"/>
      <dgm:spPr/>
    </dgm:pt>
    <dgm:pt modelId="{708C7BA3-89AC-446A-89C4-C0EA1B1C29B9}" type="pres">
      <dgm:prSet presAssocID="{686C13FE-2060-4C5D-9734-5FBB6F5DC37F}" presName="parentLeftMargin" presStyleLbl="node1" presStyleIdx="2" presStyleCnt="4"/>
      <dgm:spPr/>
    </dgm:pt>
    <dgm:pt modelId="{6332F81E-07D9-4F51-9331-F1001A7ED7B0}" type="pres">
      <dgm:prSet presAssocID="{686C13FE-2060-4C5D-9734-5FBB6F5DC37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VE"/>
        </a:p>
      </dgm:t>
    </dgm:pt>
    <dgm:pt modelId="{FCF9CD81-15B9-41B4-9402-01B632A25C40}" type="pres">
      <dgm:prSet presAssocID="{686C13FE-2060-4C5D-9734-5FBB6F5DC37F}" presName="negativeSpace" presStyleCnt="0"/>
      <dgm:spPr/>
    </dgm:pt>
    <dgm:pt modelId="{49AA99AE-9185-4104-8627-915A1161679E}" type="pres">
      <dgm:prSet presAssocID="{686C13FE-2060-4C5D-9734-5FBB6F5DC37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DEB4249-1C6B-42AB-BBDE-8DA9D5CE20F8}" srcId="{E382E743-95BF-4E13-AFAB-05B3AEFBB4A5}" destId="{960464D8-134C-4BC5-A1A4-61887C077653}" srcOrd="0" destOrd="0" parTransId="{67A2D310-BB1B-4990-A1BA-45D7C6E2B6A0}" sibTransId="{0502AAD9-AB7A-4B99-8F51-88E8D4439BEC}"/>
    <dgm:cxn modelId="{BDD05531-CFF1-4CFC-BDD5-1B9B4C62F352}" type="presOf" srcId="{686C13FE-2060-4C5D-9734-5FBB6F5DC37F}" destId="{6332F81E-07D9-4F51-9331-F1001A7ED7B0}" srcOrd="1" destOrd="0" presId="urn:microsoft.com/office/officeart/2005/8/layout/list1"/>
    <dgm:cxn modelId="{91122797-EC25-4CBF-8470-66BD0497821F}" type="presOf" srcId="{19E40A12-5290-422E-95B6-795058CAA0E5}" destId="{5FDCF8C7-2763-4C2A-AA28-111A597F99F5}" srcOrd="0" destOrd="0" presId="urn:microsoft.com/office/officeart/2005/8/layout/list1"/>
    <dgm:cxn modelId="{81750270-2B32-4E34-B96F-71DE316146A4}" type="presOf" srcId="{E382E743-95BF-4E13-AFAB-05B3AEFBB4A5}" destId="{B9AEACB5-9207-4847-8698-0546C818E5E2}" srcOrd="0" destOrd="0" presId="urn:microsoft.com/office/officeart/2005/8/layout/list1"/>
    <dgm:cxn modelId="{1C3C0159-4F27-479A-B6F8-9442F5CE4411}" type="presOf" srcId="{960464D8-134C-4BC5-A1A4-61887C077653}" destId="{2E3A0D94-AE42-4D17-AC66-12BEE9BA7AC3}" srcOrd="0" destOrd="0" presId="urn:microsoft.com/office/officeart/2005/8/layout/list1"/>
    <dgm:cxn modelId="{24E1DFF3-6D40-4190-AF0D-BE34377ABB0B}" type="presOf" srcId="{19E40A12-5290-422E-95B6-795058CAA0E5}" destId="{77898658-D887-4296-B3B4-8D35D98EC271}" srcOrd="1" destOrd="0" presId="urn:microsoft.com/office/officeart/2005/8/layout/list1"/>
    <dgm:cxn modelId="{2E12EAE4-DF12-4F56-B895-4B38A6CE0782}" type="presOf" srcId="{73ABAA7E-D217-4848-B7D6-4C7698A96691}" destId="{235F5770-A144-4F35-ACE8-34525541FCF8}" srcOrd="0" destOrd="0" presId="urn:microsoft.com/office/officeart/2005/8/layout/list1"/>
    <dgm:cxn modelId="{5A224034-D25A-42C8-8A6F-D31D9337C1C5}" srcId="{E382E743-95BF-4E13-AFAB-05B3AEFBB4A5}" destId="{686C13FE-2060-4C5D-9734-5FBB6F5DC37F}" srcOrd="3" destOrd="0" parTransId="{2210F4E9-0BCE-4106-9C40-E1068E6533B8}" sibTransId="{E936BF6C-6024-4439-91DD-2A4F94BF7EBA}"/>
    <dgm:cxn modelId="{DBAD5232-4AA2-4680-BB8B-F9F28707B7FF}" srcId="{E382E743-95BF-4E13-AFAB-05B3AEFBB4A5}" destId="{19E40A12-5290-422E-95B6-795058CAA0E5}" srcOrd="1" destOrd="0" parTransId="{508F4E6D-4C95-4C13-A719-5239C049ABE7}" sibTransId="{3A410EC6-53EA-420A-B45B-F145A3270FA8}"/>
    <dgm:cxn modelId="{B469A8E7-5178-4215-B414-8C36CABFF757}" srcId="{E382E743-95BF-4E13-AFAB-05B3AEFBB4A5}" destId="{73ABAA7E-D217-4848-B7D6-4C7698A96691}" srcOrd="2" destOrd="0" parTransId="{FB122483-C5FC-4EA6-9701-81353F1C6C3D}" sibTransId="{B5B9702B-7E54-4B4A-8C0F-605FA06C7513}"/>
    <dgm:cxn modelId="{067BE359-DD83-4E21-A765-14D0D41093A3}" type="presOf" srcId="{73ABAA7E-D217-4848-B7D6-4C7698A96691}" destId="{B6DD3389-BB44-4420-B24C-F0445E13D311}" srcOrd="1" destOrd="0" presId="urn:microsoft.com/office/officeart/2005/8/layout/list1"/>
    <dgm:cxn modelId="{513F3395-0B67-4A52-B050-3B9DC3BC87E4}" type="presOf" srcId="{686C13FE-2060-4C5D-9734-5FBB6F5DC37F}" destId="{708C7BA3-89AC-446A-89C4-C0EA1B1C29B9}" srcOrd="0" destOrd="0" presId="urn:microsoft.com/office/officeart/2005/8/layout/list1"/>
    <dgm:cxn modelId="{B514B608-ADCE-403E-971B-5F71F0DDDF78}" type="presOf" srcId="{960464D8-134C-4BC5-A1A4-61887C077653}" destId="{5D7A10A8-280E-4888-8E67-1BF675DFE5B2}" srcOrd="1" destOrd="0" presId="urn:microsoft.com/office/officeart/2005/8/layout/list1"/>
    <dgm:cxn modelId="{09F14B7E-30E1-4A4F-A0EF-E8B54EFC5A2D}" type="presParOf" srcId="{B9AEACB5-9207-4847-8698-0546C818E5E2}" destId="{DE890DF9-A906-4F39-8CB5-BD5A338830CC}" srcOrd="0" destOrd="0" presId="urn:microsoft.com/office/officeart/2005/8/layout/list1"/>
    <dgm:cxn modelId="{B57A5549-D36F-4C12-BF39-E6BDE4D15D13}" type="presParOf" srcId="{DE890DF9-A906-4F39-8CB5-BD5A338830CC}" destId="{2E3A0D94-AE42-4D17-AC66-12BEE9BA7AC3}" srcOrd="0" destOrd="0" presId="urn:microsoft.com/office/officeart/2005/8/layout/list1"/>
    <dgm:cxn modelId="{32C0F850-EDFA-46CF-AD19-ABF8BEB92D3B}" type="presParOf" srcId="{DE890DF9-A906-4F39-8CB5-BD5A338830CC}" destId="{5D7A10A8-280E-4888-8E67-1BF675DFE5B2}" srcOrd="1" destOrd="0" presId="urn:microsoft.com/office/officeart/2005/8/layout/list1"/>
    <dgm:cxn modelId="{843A0412-A0ED-43CE-ADD1-FD235257C101}" type="presParOf" srcId="{B9AEACB5-9207-4847-8698-0546C818E5E2}" destId="{F838391E-F93A-4A94-9D7E-526A371A4A4A}" srcOrd="1" destOrd="0" presId="urn:microsoft.com/office/officeart/2005/8/layout/list1"/>
    <dgm:cxn modelId="{DBB5E254-10D8-4E26-9A13-51F19C115BB5}" type="presParOf" srcId="{B9AEACB5-9207-4847-8698-0546C818E5E2}" destId="{FEC12198-8AF3-43DB-94A1-CD183524E95B}" srcOrd="2" destOrd="0" presId="urn:microsoft.com/office/officeart/2005/8/layout/list1"/>
    <dgm:cxn modelId="{29732462-4C28-4BE6-9DFB-ECFAB68E3106}" type="presParOf" srcId="{B9AEACB5-9207-4847-8698-0546C818E5E2}" destId="{70E02ACD-E52D-4138-8186-A2149EE38C99}" srcOrd="3" destOrd="0" presId="urn:microsoft.com/office/officeart/2005/8/layout/list1"/>
    <dgm:cxn modelId="{8CCC868D-81E8-45F8-8D5C-7774850C0FCE}" type="presParOf" srcId="{B9AEACB5-9207-4847-8698-0546C818E5E2}" destId="{762F9510-47E5-4ACC-89B7-23934ED12013}" srcOrd="4" destOrd="0" presId="urn:microsoft.com/office/officeart/2005/8/layout/list1"/>
    <dgm:cxn modelId="{6DDC20E9-DAD9-4194-827B-D3EFEE509AC6}" type="presParOf" srcId="{762F9510-47E5-4ACC-89B7-23934ED12013}" destId="{5FDCF8C7-2763-4C2A-AA28-111A597F99F5}" srcOrd="0" destOrd="0" presId="urn:microsoft.com/office/officeart/2005/8/layout/list1"/>
    <dgm:cxn modelId="{0A68FEA3-979E-4B10-B717-3D2FD0781261}" type="presParOf" srcId="{762F9510-47E5-4ACC-89B7-23934ED12013}" destId="{77898658-D887-4296-B3B4-8D35D98EC271}" srcOrd="1" destOrd="0" presId="urn:microsoft.com/office/officeart/2005/8/layout/list1"/>
    <dgm:cxn modelId="{ACE5A996-C1AB-4C6F-872B-71316456E835}" type="presParOf" srcId="{B9AEACB5-9207-4847-8698-0546C818E5E2}" destId="{66FA6A61-ED43-4182-AD31-1B96A3515450}" srcOrd="5" destOrd="0" presId="urn:microsoft.com/office/officeart/2005/8/layout/list1"/>
    <dgm:cxn modelId="{FF9064DF-48BE-4B16-8269-B9703FC96D0D}" type="presParOf" srcId="{B9AEACB5-9207-4847-8698-0546C818E5E2}" destId="{60D1C0DF-70EC-4F52-95C5-3F794F0060E8}" srcOrd="6" destOrd="0" presId="urn:microsoft.com/office/officeart/2005/8/layout/list1"/>
    <dgm:cxn modelId="{CBE3E2A5-25D5-42DC-9BA2-4075B17EFFD5}" type="presParOf" srcId="{B9AEACB5-9207-4847-8698-0546C818E5E2}" destId="{D789E897-8DFE-4176-BC1D-F64B3311CA2C}" srcOrd="7" destOrd="0" presId="urn:microsoft.com/office/officeart/2005/8/layout/list1"/>
    <dgm:cxn modelId="{CD15D5D1-6528-443F-B489-230FE3772312}" type="presParOf" srcId="{B9AEACB5-9207-4847-8698-0546C818E5E2}" destId="{EEE0FE13-5CB6-4DD7-8257-DD8BEDE0EBF4}" srcOrd="8" destOrd="0" presId="urn:microsoft.com/office/officeart/2005/8/layout/list1"/>
    <dgm:cxn modelId="{98D3A04B-6AE4-4A03-BCC9-2016ED170430}" type="presParOf" srcId="{EEE0FE13-5CB6-4DD7-8257-DD8BEDE0EBF4}" destId="{235F5770-A144-4F35-ACE8-34525541FCF8}" srcOrd="0" destOrd="0" presId="urn:microsoft.com/office/officeart/2005/8/layout/list1"/>
    <dgm:cxn modelId="{E6095BF4-1731-4B3A-A47B-B1542A25E9D3}" type="presParOf" srcId="{EEE0FE13-5CB6-4DD7-8257-DD8BEDE0EBF4}" destId="{B6DD3389-BB44-4420-B24C-F0445E13D311}" srcOrd="1" destOrd="0" presId="urn:microsoft.com/office/officeart/2005/8/layout/list1"/>
    <dgm:cxn modelId="{0C82ACDE-2308-4E64-994B-0942AE953013}" type="presParOf" srcId="{B9AEACB5-9207-4847-8698-0546C818E5E2}" destId="{E2377E53-F5EA-4AE6-A2F1-540530CAEC4A}" srcOrd="9" destOrd="0" presId="urn:microsoft.com/office/officeart/2005/8/layout/list1"/>
    <dgm:cxn modelId="{1F083DCD-4064-4F51-B202-3C1872B19D7A}" type="presParOf" srcId="{B9AEACB5-9207-4847-8698-0546C818E5E2}" destId="{050CCA0D-8E63-4344-AC03-8B691F3C21B2}" srcOrd="10" destOrd="0" presId="urn:microsoft.com/office/officeart/2005/8/layout/list1"/>
    <dgm:cxn modelId="{7BD43F23-559F-4F9E-8B0E-8C8D35D99BBC}" type="presParOf" srcId="{B9AEACB5-9207-4847-8698-0546C818E5E2}" destId="{C1BEDE9C-B864-453A-A085-FBE4F1C404E2}" srcOrd="11" destOrd="0" presId="urn:microsoft.com/office/officeart/2005/8/layout/list1"/>
    <dgm:cxn modelId="{8B9BF2BC-3229-4036-9D4C-75A390042F37}" type="presParOf" srcId="{B9AEACB5-9207-4847-8698-0546C818E5E2}" destId="{34223E8C-DA31-4C0B-A5B3-6E61983B5C54}" srcOrd="12" destOrd="0" presId="urn:microsoft.com/office/officeart/2005/8/layout/list1"/>
    <dgm:cxn modelId="{B8B632C5-4F82-4CC4-A312-CF58B72BC245}" type="presParOf" srcId="{34223E8C-DA31-4C0B-A5B3-6E61983B5C54}" destId="{708C7BA3-89AC-446A-89C4-C0EA1B1C29B9}" srcOrd="0" destOrd="0" presId="urn:microsoft.com/office/officeart/2005/8/layout/list1"/>
    <dgm:cxn modelId="{EFEED6FC-5419-4C8D-82DD-B0E3FCF2AA13}" type="presParOf" srcId="{34223E8C-DA31-4C0B-A5B3-6E61983B5C54}" destId="{6332F81E-07D9-4F51-9331-F1001A7ED7B0}" srcOrd="1" destOrd="0" presId="urn:microsoft.com/office/officeart/2005/8/layout/list1"/>
    <dgm:cxn modelId="{B155A677-6D0E-4E33-83E8-EBCB0E42B962}" type="presParOf" srcId="{B9AEACB5-9207-4847-8698-0546C818E5E2}" destId="{FCF9CD81-15B9-41B4-9402-01B632A25C40}" srcOrd="13" destOrd="0" presId="urn:microsoft.com/office/officeart/2005/8/layout/list1"/>
    <dgm:cxn modelId="{E63F4C07-A724-4E81-8A18-49257AB2DD1A}" type="presParOf" srcId="{B9AEACB5-9207-4847-8698-0546C818E5E2}" destId="{49AA99AE-9185-4104-8627-915A1161679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ED055-64FE-4B50-864B-46684838625F}">
      <dsp:nvSpPr>
        <dsp:cNvPr id="0" name=""/>
        <dsp:cNvSpPr/>
      </dsp:nvSpPr>
      <dsp:spPr>
        <a:xfrm rot="5400000">
          <a:off x="176527" y="227581"/>
          <a:ext cx="1702472" cy="174490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2800" b="1" kern="1200" dirty="0" smtClean="0">
              <a:latin typeface="Honey Script" pitchFamily="2" charset="0"/>
            </a:rPr>
            <a:t>Responsabilidad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2800" kern="1200" dirty="0">
            <a:latin typeface="Honey Script" pitchFamily="2" charset="0"/>
          </a:endParaRPr>
        </a:p>
      </dsp:txBody>
      <dsp:txXfrm rot="-5400000">
        <a:off x="155309" y="248799"/>
        <a:ext cx="1744908" cy="1702472"/>
      </dsp:txXfrm>
    </dsp:sp>
    <dsp:sp modelId="{B4BD3DBB-E16A-418A-9E09-87D62AAB5DE1}">
      <dsp:nvSpPr>
        <dsp:cNvPr id="0" name=""/>
        <dsp:cNvSpPr/>
      </dsp:nvSpPr>
      <dsp:spPr>
        <a:xfrm rot="5400000">
          <a:off x="4380475" y="-1963673"/>
          <a:ext cx="1603996" cy="5540409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VE" sz="2800" kern="1200" dirty="0" smtClean="0">
              <a:effectLst/>
              <a:latin typeface="Honey Script" pitchFamily="2" charset="0"/>
            </a:rPr>
            <a:t>Personal encargado del discernimiento de los criterios de selección de los datos</a:t>
          </a:r>
          <a:endParaRPr lang="es-VE" sz="2800" kern="1200" dirty="0">
            <a:latin typeface="Honey Script" pitchFamily="2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VE" sz="2800" kern="1200" dirty="0" smtClean="0">
              <a:effectLst/>
              <a:latin typeface="Honey Script" pitchFamily="2" charset="0"/>
            </a:rPr>
            <a:t> Manipulación básica de los datos</a:t>
          </a:r>
          <a:endParaRPr lang="es-VE" sz="2800" kern="1200" dirty="0" smtClean="0">
            <a:latin typeface="Honey Script" pitchFamily="2" charset="0"/>
          </a:endParaRPr>
        </a:p>
      </dsp:txBody>
      <dsp:txXfrm rot="-5400000">
        <a:off x="2412269" y="82834"/>
        <a:ext cx="5462108" cy="1447394"/>
      </dsp:txXfrm>
    </dsp:sp>
    <dsp:sp modelId="{2A31946A-7293-4063-9870-A00C065E053A}">
      <dsp:nvSpPr>
        <dsp:cNvPr id="0" name=""/>
        <dsp:cNvSpPr/>
      </dsp:nvSpPr>
      <dsp:spPr>
        <a:xfrm rot="5400000">
          <a:off x="220472" y="1994640"/>
          <a:ext cx="1702472" cy="1601626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2800" kern="1200" dirty="0">
            <a:solidFill>
              <a:srgbClr val="000000"/>
            </a:solidFill>
            <a:effectLst/>
            <a:latin typeface="Honey Script" pitchFamily="2" charset="0"/>
            <a:ea typeface="Arial"/>
          </a:endParaRPr>
        </a:p>
      </dsp:txBody>
      <dsp:txXfrm rot="-5400000">
        <a:off x="270895" y="2745030"/>
        <a:ext cx="1601626" cy="100846"/>
      </dsp:txXfrm>
    </dsp:sp>
    <dsp:sp modelId="{0BFE9198-2FAC-48E4-AE9C-1ABD6071718A}">
      <dsp:nvSpPr>
        <dsp:cNvPr id="0" name=""/>
        <dsp:cNvSpPr/>
      </dsp:nvSpPr>
      <dsp:spPr>
        <a:xfrm rot="5400000">
          <a:off x="4762695" y="-478718"/>
          <a:ext cx="1106607" cy="6096499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VE" sz="2800" kern="1200" dirty="0">
            <a:latin typeface="Honey Script" pitchFamily="2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VE" sz="2800" kern="1200" dirty="0" smtClean="0">
              <a:effectLst/>
              <a:latin typeface="Honey Script" pitchFamily="2" charset="0"/>
            </a:rPr>
            <a:t>Suministrar las tablas revisadas bajo los criterios de selección y proyección en el tiempo requerido</a:t>
          </a:r>
          <a:endParaRPr lang="es-VE" sz="2800" kern="1200" dirty="0" smtClean="0">
            <a:effectLst/>
            <a:latin typeface="Honey Script" pitchFamily="2" charset="0"/>
            <a:ea typeface="Arial"/>
          </a:endParaRPr>
        </a:p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VE" sz="2800" kern="1200" dirty="0">
            <a:latin typeface="Honey Script" pitchFamily="2" charset="0"/>
          </a:endParaRPr>
        </a:p>
      </dsp:txBody>
      <dsp:txXfrm rot="-5400000">
        <a:off x="2267749" y="2070248"/>
        <a:ext cx="6042479" cy="998567"/>
      </dsp:txXfrm>
    </dsp:sp>
    <dsp:sp modelId="{CACA8B4F-B4E2-486E-89D2-EFC76AE1357D}">
      <dsp:nvSpPr>
        <dsp:cNvPr id="0" name=""/>
        <dsp:cNvSpPr/>
      </dsp:nvSpPr>
      <dsp:spPr>
        <a:xfrm rot="5400000">
          <a:off x="141817" y="3306589"/>
          <a:ext cx="1702472" cy="1675490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800" b="1" kern="1200" dirty="0" smtClean="0">
              <a:effectLst/>
              <a:latin typeface="Honey Script" pitchFamily="2" charset="0"/>
              <a:ea typeface="Arial"/>
            </a:rPr>
            <a:t>Criterios del Éxito</a:t>
          </a:r>
          <a:endParaRPr lang="es-VE" sz="2800" b="1" kern="1200" dirty="0">
            <a:effectLst/>
            <a:latin typeface="Honey Script" pitchFamily="2" charset="0"/>
            <a:ea typeface="Arial"/>
          </a:endParaRPr>
        </a:p>
      </dsp:txBody>
      <dsp:txXfrm rot="-5400000">
        <a:off x="155308" y="4130843"/>
        <a:ext cx="1675490" cy="26982"/>
      </dsp:txXfrm>
    </dsp:sp>
    <dsp:sp modelId="{909AAD3F-516A-4A13-AE00-2E91A120EBAD}">
      <dsp:nvSpPr>
        <dsp:cNvPr id="0" name=""/>
        <dsp:cNvSpPr/>
      </dsp:nvSpPr>
      <dsp:spPr>
        <a:xfrm rot="5400000">
          <a:off x="5025459" y="717959"/>
          <a:ext cx="1106607" cy="6872334"/>
        </a:xfrm>
        <a:prstGeom prst="round2Same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VE" sz="2800" kern="1200" dirty="0">
            <a:latin typeface="Honey Script" pitchFamily="2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s-VE" sz="2800" kern="1200" dirty="0" smtClean="0">
              <a:effectLst/>
              <a:latin typeface="Honey Script" pitchFamily="2" charset="0"/>
            </a:rPr>
            <a:t>Lograr que los datos proporcionados sean los ideales a la hora de crear la base de datos</a:t>
          </a:r>
          <a:endParaRPr lang="es-VE" sz="2800" kern="1200" dirty="0" smtClean="0">
            <a:effectLst/>
            <a:latin typeface="Honey Script" pitchFamily="2" charset="0"/>
            <a:ea typeface="Arial"/>
          </a:endParaRPr>
        </a:p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VE" sz="2800" kern="1200" dirty="0">
            <a:latin typeface="Honey Script" pitchFamily="2" charset="0"/>
          </a:endParaRPr>
        </a:p>
      </dsp:txBody>
      <dsp:txXfrm rot="-5400000">
        <a:off x="2142596" y="3654842"/>
        <a:ext cx="6818314" cy="9985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C12198-8AF3-43DB-94A1-CD183524E95B}">
      <dsp:nvSpPr>
        <dsp:cNvPr id="0" name=""/>
        <dsp:cNvSpPr/>
      </dsp:nvSpPr>
      <dsp:spPr>
        <a:xfrm>
          <a:off x="0" y="247772"/>
          <a:ext cx="4248472" cy="403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7A10A8-280E-4888-8E67-1BF675DFE5B2}">
      <dsp:nvSpPr>
        <dsp:cNvPr id="0" name=""/>
        <dsp:cNvSpPr/>
      </dsp:nvSpPr>
      <dsp:spPr>
        <a:xfrm>
          <a:off x="212423" y="11612"/>
          <a:ext cx="2973930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07" tIns="0" rIns="1124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800" kern="1200" dirty="0" smtClean="0">
              <a:latin typeface="Honey Script" pitchFamily="2" charset="0"/>
            </a:rPr>
            <a:t>Confiables</a:t>
          </a:r>
          <a:endParaRPr lang="es-VE" sz="2800" kern="1200" dirty="0">
            <a:latin typeface="Honey Script" pitchFamily="2" charset="0"/>
          </a:endParaRPr>
        </a:p>
      </dsp:txBody>
      <dsp:txXfrm>
        <a:off x="235480" y="34669"/>
        <a:ext cx="2927816" cy="426206"/>
      </dsp:txXfrm>
    </dsp:sp>
    <dsp:sp modelId="{60D1C0DF-70EC-4F52-95C5-3F794F0060E8}">
      <dsp:nvSpPr>
        <dsp:cNvPr id="0" name=""/>
        <dsp:cNvSpPr/>
      </dsp:nvSpPr>
      <dsp:spPr>
        <a:xfrm>
          <a:off x="0" y="973532"/>
          <a:ext cx="4248472" cy="403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898658-D887-4296-B3B4-8D35D98EC271}">
      <dsp:nvSpPr>
        <dsp:cNvPr id="0" name=""/>
        <dsp:cNvSpPr/>
      </dsp:nvSpPr>
      <dsp:spPr>
        <a:xfrm>
          <a:off x="212423" y="737372"/>
          <a:ext cx="2973930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07" tIns="0" rIns="1124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800" kern="1200" dirty="0" smtClean="0">
              <a:latin typeface="Honey Script" pitchFamily="2" charset="0"/>
            </a:rPr>
            <a:t>Exactos</a:t>
          </a:r>
          <a:endParaRPr lang="es-VE" sz="2800" kern="1200" dirty="0">
            <a:latin typeface="Honey Script" pitchFamily="2" charset="0"/>
          </a:endParaRPr>
        </a:p>
      </dsp:txBody>
      <dsp:txXfrm>
        <a:off x="235480" y="760429"/>
        <a:ext cx="2927816" cy="426206"/>
      </dsp:txXfrm>
    </dsp:sp>
    <dsp:sp modelId="{050CCA0D-8E63-4344-AC03-8B691F3C21B2}">
      <dsp:nvSpPr>
        <dsp:cNvPr id="0" name=""/>
        <dsp:cNvSpPr/>
      </dsp:nvSpPr>
      <dsp:spPr>
        <a:xfrm>
          <a:off x="0" y="1699292"/>
          <a:ext cx="4248472" cy="403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DD3389-BB44-4420-B24C-F0445E13D311}">
      <dsp:nvSpPr>
        <dsp:cNvPr id="0" name=""/>
        <dsp:cNvSpPr/>
      </dsp:nvSpPr>
      <dsp:spPr>
        <a:xfrm>
          <a:off x="212423" y="1463132"/>
          <a:ext cx="2973930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07" tIns="0" rIns="1124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VE" sz="2800" kern="1200" dirty="0" smtClean="0">
              <a:latin typeface="Honey Script" pitchFamily="2" charset="0"/>
            </a:rPr>
            <a:t>Simples</a:t>
          </a:r>
          <a:endParaRPr lang="es-VE" sz="2800" kern="1200" dirty="0">
            <a:latin typeface="Honey Script" pitchFamily="2" charset="0"/>
          </a:endParaRPr>
        </a:p>
      </dsp:txBody>
      <dsp:txXfrm>
        <a:off x="235480" y="1486189"/>
        <a:ext cx="2927816" cy="426206"/>
      </dsp:txXfrm>
    </dsp:sp>
    <dsp:sp modelId="{49AA99AE-9185-4104-8627-915A1161679E}">
      <dsp:nvSpPr>
        <dsp:cNvPr id="0" name=""/>
        <dsp:cNvSpPr/>
      </dsp:nvSpPr>
      <dsp:spPr>
        <a:xfrm>
          <a:off x="0" y="2425052"/>
          <a:ext cx="4248472" cy="403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32F81E-07D9-4F51-9331-F1001A7ED7B0}">
      <dsp:nvSpPr>
        <dsp:cNvPr id="0" name=""/>
        <dsp:cNvSpPr/>
      </dsp:nvSpPr>
      <dsp:spPr>
        <a:xfrm>
          <a:off x="212423" y="2188892"/>
          <a:ext cx="2973930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407" tIns="0" rIns="112407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VE" sz="2800" kern="1200" dirty="0" smtClean="0">
              <a:latin typeface="Honey Script" pitchFamily="2" charset="0"/>
            </a:rPr>
            <a:t>Seguros</a:t>
          </a:r>
        </a:p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VE" sz="1600" kern="1200" dirty="0"/>
        </a:p>
      </dsp:txBody>
      <dsp:txXfrm>
        <a:off x="235480" y="2211949"/>
        <a:ext cx="2927816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87364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11387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7445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08952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63643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16944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3517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19271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1125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297538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8150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61C44-8C18-425C-9475-98FBAE352161}" type="datetimeFigureOut">
              <a:rPr lang="es-VE" smtClean="0"/>
              <a:t>04/06/2012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1A969-A371-4531-8B3F-2D1E8A37E28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3259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-540568" y="2132856"/>
            <a:ext cx="7772400" cy="1470025"/>
          </a:xfrm>
        </p:spPr>
        <p:txBody>
          <a:bodyPr>
            <a:normAutofit/>
          </a:bodyPr>
          <a:lstStyle/>
          <a:p>
            <a:r>
              <a:rPr lang="es-VE" sz="5400" dirty="0" smtClean="0">
                <a:latin typeface="Honey Script" pitchFamily="2" charset="0"/>
              </a:rPr>
              <a:t>Perfil de los </a:t>
            </a:r>
            <a:r>
              <a:rPr lang="es-VE" sz="5400" dirty="0" err="1" smtClean="0">
                <a:latin typeface="Honey Script" pitchFamily="2" charset="0"/>
              </a:rPr>
              <a:t>Stakeholders</a:t>
            </a:r>
            <a:endParaRPr lang="es-VE" sz="5400" dirty="0">
              <a:latin typeface="Honey Script" pitchFamily="2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2483768" y="4221088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s-VE" sz="3600" u="sng" dirty="0" smtClean="0">
                <a:solidFill>
                  <a:schemeClr val="tx1"/>
                </a:solidFill>
                <a:latin typeface="Honey Script" pitchFamily="2" charset="0"/>
              </a:rPr>
              <a:t>Puntos Generales</a:t>
            </a:r>
          </a:p>
          <a:p>
            <a:r>
              <a:rPr lang="es-VE" sz="3600" dirty="0" smtClean="0">
                <a:solidFill>
                  <a:schemeClr val="tx1"/>
                </a:solidFill>
                <a:latin typeface="Honey Script" pitchFamily="2" charset="0"/>
              </a:rPr>
              <a:t>Calificación de Experiencia es BAJA</a:t>
            </a:r>
          </a:p>
          <a:p>
            <a:r>
              <a:rPr lang="es-VE" sz="3600" dirty="0" err="1" smtClean="0">
                <a:solidFill>
                  <a:schemeClr val="tx1"/>
                </a:solidFill>
                <a:latin typeface="Honey Script" pitchFamily="2" charset="0"/>
              </a:rPr>
              <a:t>Tiemepo</a:t>
            </a:r>
            <a:r>
              <a:rPr lang="es-VE" sz="3600" dirty="0" smtClean="0">
                <a:solidFill>
                  <a:schemeClr val="tx1"/>
                </a:solidFill>
                <a:latin typeface="Honey Script" pitchFamily="2" charset="0"/>
              </a:rPr>
              <a:t> de Entrega --</a:t>
            </a:r>
            <a:r>
              <a:rPr lang="en-US" sz="3600" dirty="0" smtClean="0">
                <a:solidFill>
                  <a:schemeClr val="tx1"/>
                </a:solidFill>
                <a:latin typeface="Honey Script" pitchFamily="2" charset="0"/>
              </a:rPr>
              <a:t>&gt;</a:t>
            </a:r>
            <a:r>
              <a:rPr lang="es-VE" sz="3600" dirty="0" smtClean="0">
                <a:solidFill>
                  <a:schemeClr val="tx1"/>
                </a:solidFill>
                <a:latin typeface="Honey Script" pitchFamily="2" charset="0"/>
              </a:rPr>
              <a:t>Director</a:t>
            </a:r>
            <a:endParaRPr lang="es-VE" sz="3600" dirty="0">
              <a:solidFill>
                <a:schemeClr val="tx1"/>
              </a:solidFill>
              <a:latin typeface="Honey 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34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VE" dirty="0" smtClean="0">
                <a:latin typeface="Honey Script" pitchFamily="2" charset="0"/>
              </a:rPr>
              <a:t>1. </a:t>
            </a:r>
            <a:r>
              <a:rPr lang="es-VE" dirty="0" err="1" smtClean="0">
                <a:latin typeface="Honey Script" pitchFamily="2" charset="0"/>
              </a:rPr>
              <a:t>Catherinne</a:t>
            </a:r>
            <a:r>
              <a:rPr lang="es-VE" dirty="0" smtClean="0">
                <a:latin typeface="Honey Script" pitchFamily="2" charset="0"/>
              </a:rPr>
              <a:t> Corro</a:t>
            </a:r>
            <a:endParaRPr lang="es-VE" dirty="0">
              <a:latin typeface="Honey Script" pitchFamily="2" charset="0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pPr algn="ctr"/>
            <a:r>
              <a:rPr lang="es-VE" dirty="0" smtClean="0">
                <a:effectLst/>
                <a:latin typeface="Honey Script" pitchFamily="2" charset="0"/>
              </a:rPr>
              <a:t>Persona encargada de la descripción de los datos claves </a:t>
            </a:r>
          </a:p>
          <a:p>
            <a:pPr marL="0" indent="0" algn="ctr">
              <a:buNone/>
            </a:pPr>
            <a:r>
              <a:rPr lang="es-VE" dirty="0" smtClean="0">
                <a:effectLst/>
                <a:latin typeface="Honey Script" pitchFamily="2" charset="0"/>
              </a:rPr>
              <a:t>--</a:t>
            </a:r>
            <a:r>
              <a:rPr lang="en-US" dirty="0" smtClean="0">
                <a:effectLst/>
                <a:latin typeface="Honey Script" pitchFamily="2" charset="0"/>
              </a:rPr>
              <a:t>&gt; </a:t>
            </a:r>
            <a:r>
              <a:rPr lang="es-VE" dirty="0">
                <a:latin typeface="Honey Script" pitchFamily="2" charset="0"/>
              </a:rPr>
              <a:t>F</a:t>
            </a:r>
            <a:r>
              <a:rPr lang="es-VE" dirty="0" smtClean="0">
                <a:effectLst/>
                <a:latin typeface="Honey Script" pitchFamily="2" charset="0"/>
              </a:rPr>
              <a:t>ormato </a:t>
            </a:r>
            <a:r>
              <a:rPr lang="es-VE" dirty="0">
                <a:latin typeface="Honey Script" pitchFamily="2" charset="0"/>
              </a:rPr>
              <a:t>T</a:t>
            </a:r>
            <a:r>
              <a:rPr lang="es-VE" dirty="0" smtClean="0">
                <a:effectLst/>
                <a:latin typeface="Honey Script" pitchFamily="2" charset="0"/>
              </a:rPr>
              <a:t>abular </a:t>
            </a:r>
            <a:r>
              <a:rPr lang="es-VE" dirty="0" smtClean="0">
                <a:latin typeface="Honey Script" pitchFamily="2" charset="0"/>
              </a:rPr>
              <a:t>E</a:t>
            </a:r>
            <a:r>
              <a:rPr lang="es-VE" dirty="0" smtClean="0">
                <a:effectLst/>
                <a:latin typeface="Honey Script" pitchFamily="2" charset="0"/>
              </a:rPr>
              <a:t>stándar</a:t>
            </a:r>
            <a:endParaRPr lang="es-VE" sz="2400" dirty="0" smtClean="0">
              <a:solidFill>
                <a:srgbClr val="000000"/>
              </a:solidFill>
              <a:effectLst/>
              <a:latin typeface="Honey Script" pitchFamily="2" charset="0"/>
              <a:ea typeface="Arial"/>
            </a:endParaRPr>
          </a:p>
          <a:p>
            <a:endParaRPr lang="es-VE" dirty="0" smtClean="0">
              <a:solidFill>
                <a:srgbClr val="000000"/>
              </a:solidFill>
              <a:effectLst/>
              <a:latin typeface="Honey Script" pitchFamily="2" charset="0"/>
              <a:ea typeface="Arial"/>
            </a:endParaRPr>
          </a:p>
          <a:p>
            <a:endParaRPr lang="es-VE" dirty="0">
              <a:latin typeface="Honey Script" pitchFamily="2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4639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errar llave"/>
          <p:cNvSpPr/>
          <p:nvPr/>
        </p:nvSpPr>
        <p:spPr>
          <a:xfrm rot="5400000">
            <a:off x="3856739" y="-886661"/>
            <a:ext cx="1214498" cy="828092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CuadroTexto"/>
          <p:cNvSpPr txBox="1"/>
          <p:nvPr/>
        </p:nvSpPr>
        <p:spPr>
          <a:xfrm>
            <a:off x="539552" y="4149080"/>
            <a:ext cx="7931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3600" b="1" dirty="0" smtClean="0">
                <a:solidFill>
                  <a:srgbClr val="FF0000"/>
                </a:solidFill>
                <a:latin typeface="Honey Script" pitchFamily="2" charset="0"/>
              </a:rPr>
              <a:t>EXITO </a:t>
            </a:r>
          </a:p>
          <a:p>
            <a:pPr algn="ctr"/>
            <a:r>
              <a:rPr lang="es-VE" sz="3600" b="1" dirty="0">
                <a:solidFill>
                  <a:srgbClr val="FF0000"/>
                </a:solidFill>
                <a:latin typeface="Honey Script" pitchFamily="2" charset="0"/>
              </a:rPr>
              <a:t>A</a:t>
            </a:r>
            <a:r>
              <a:rPr lang="es-VE" sz="3600" b="1" dirty="0" smtClean="0">
                <a:solidFill>
                  <a:srgbClr val="FF0000"/>
                </a:solidFill>
                <a:latin typeface="Honey Script" pitchFamily="2" charset="0"/>
              </a:rPr>
              <a:t>l  d</a:t>
            </a:r>
            <a:r>
              <a:rPr lang="es-VE" sz="3600" b="1" dirty="0" smtClean="0">
                <a:solidFill>
                  <a:srgbClr val="FF0000"/>
                </a:solidFill>
                <a:effectLst/>
                <a:latin typeface="Honey Script" pitchFamily="2" charset="0"/>
              </a:rPr>
              <a:t>esarrollar en su totalidad el formato</a:t>
            </a:r>
            <a:endParaRPr lang="es-VE" sz="3600" b="1" dirty="0" smtClean="0">
              <a:solidFill>
                <a:srgbClr val="FF0000"/>
              </a:solidFill>
              <a:effectLst/>
              <a:latin typeface="Honey Script" pitchFamily="2" charset="0"/>
              <a:ea typeface="Arial"/>
            </a:endParaRPr>
          </a:p>
          <a:p>
            <a:pPr algn="ctr"/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92089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VE" dirty="0" smtClean="0">
                <a:latin typeface="Honey Script" pitchFamily="2" charset="0"/>
              </a:rPr>
              <a:t>2.Carlos </a:t>
            </a:r>
            <a:r>
              <a:rPr lang="es-VE" dirty="0" err="1" smtClean="0">
                <a:latin typeface="Honey Script" pitchFamily="2" charset="0"/>
              </a:rPr>
              <a:t>Oliveiros</a:t>
            </a:r>
            <a:endParaRPr lang="es-VE" dirty="0">
              <a:latin typeface="Honey Script" pitchFamily="2" charset="0"/>
            </a:endParaRPr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3334638903"/>
              </p:ext>
            </p:extLst>
          </p:nvPr>
        </p:nvGraphicFramePr>
        <p:xfrm>
          <a:off x="0" y="1700808"/>
          <a:ext cx="9144000" cy="5000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07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1520" y="476672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s-VE" sz="3600" dirty="0" smtClean="0">
                <a:latin typeface="Honey Script" pitchFamily="2" charset="0"/>
              </a:rPr>
              <a:t>3.Daniel López</a:t>
            </a:r>
            <a:endParaRPr lang="es-VE" sz="3600" dirty="0">
              <a:latin typeface="Honey Script" pitchFamily="2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908720"/>
            <a:ext cx="4040188" cy="233424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VE" sz="2800" dirty="0" smtClean="0">
              <a:latin typeface="Honey Script" pitchFamily="2" charset="0"/>
            </a:endParaRPr>
          </a:p>
          <a:p>
            <a:r>
              <a:rPr lang="es-VE" sz="2800" dirty="0" smtClean="0">
                <a:latin typeface="Honey Script" pitchFamily="2" charset="0"/>
              </a:rPr>
              <a:t>Programador </a:t>
            </a:r>
          </a:p>
          <a:p>
            <a:pPr marL="0" indent="0">
              <a:buNone/>
            </a:pPr>
            <a:endParaRPr lang="es-VE" sz="2800" dirty="0" smtClean="0">
              <a:latin typeface="Honey Script" pitchFamily="2" charset="0"/>
            </a:endParaRPr>
          </a:p>
          <a:p>
            <a:r>
              <a:rPr lang="es-VE" sz="3200" dirty="0" smtClean="0">
                <a:latin typeface="Honey Script" pitchFamily="2" charset="0"/>
              </a:rPr>
              <a:t>Brindar </a:t>
            </a:r>
            <a:r>
              <a:rPr lang="es-V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oney Script" pitchFamily="2" charset="0"/>
              </a:rPr>
              <a:t>la  instauración de  una base de datos adecuada a los requerimientos de la empresa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484982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es-VE" sz="3200" dirty="0" smtClean="0">
                <a:latin typeface="Honey Script" pitchFamily="2" charset="0"/>
              </a:rPr>
              <a:t>4.María </a:t>
            </a:r>
            <a:r>
              <a:rPr lang="es-VE" sz="3200" dirty="0" err="1" smtClean="0">
                <a:latin typeface="Honey Script" pitchFamily="2" charset="0"/>
              </a:rPr>
              <a:t>Perez</a:t>
            </a:r>
            <a:endParaRPr lang="es-VE" sz="3200" dirty="0">
              <a:latin typeface="Honey Script" pitchFamily="2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205904"/>
            <a:ext cx="4041775" cy="4959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s-VE" sz="3600" dirty="0" smtClean="0">
                <a:latin typeface="Honey Script" pitchFamily="2" charset="0"/>
              </a:rPr>
              <a:t>Persona encargada </a:t>
            </a:r>
            <a:r>
              <a:rPr lang="es-VE" sz="3600" dirty="0">
                <a:latin typeface="Honey Script" pitchFamily="2" charset="0"/>
              </a:rPr>
              <a:t>de la verificación de la práctica del </a:t>
            </a:r>
            <a:r>
              <a:rPr lang="es-VE" sz="3600" dirty="0" smtClean="0">
                <a:latin typeface="Honey Script" pitchFamily="2" charset="0"/>
              </a:rPr>
              <a:t>sistema</a:t>
            </a:r>
          </a:p>
          <a:p>
            <a:pPr marL="0" indent="0">
              <a:buNone/>
            </a:pPr>
            <a:endParaRPr lang="es-VE" sz="3600" dirty="0" smtClean="0">
              <a:latin typeface="Honey Script" pitchFamily="2" charset="0"/>
            </a:endParaRPr>
          </a:p>
          <a:p>
            <a:r>
              <a:rPr lang="es-VE" sz="3600" dirty="0" smtClean="0">
                <a:latin typeface="Honey Script" pitchFamily="2" charset="0"/>
              </a:rPr>
              <a:t>Determina la efectiva ejecución </a:t>
            </a:r>
            <a:r>
              <a:rPr lang="es-VE" sz="3600" dirty="0" smtClean="0">
                <a:latin typeface="Honey Script" pitchFamily="2" charset="0"/>
                <a:sym typeface="Wingdings" pitchFamily="2" charset="2"/>
              </a:rPr>
              <a:t></a:t>
            </a:r>
            <a:r>
              <a:rPr lang="es-VE" sz="3600" dirty="0" smtClean="0">
                <a:latin typeface="Honey Script" pitchFamily="2" charset="0"/>
              </a:rPr>
              <a:t>Comprobando </a:t>
            </a:r>
            <a:r>
              <a:rPr lang="es-VE" sz="3600" dirty="0">
                <a:latin typeface="Honey Script" pitchFamily="2" charset="0"/>
              </a:rPr>
              <a:t>que los usuarios puedan manejar las tablas de forma </a:t>
            </a:r>
            <a:r>
              <a:rPr lang="es-VE" sz="3600" dirty="0" smtClean="0">
                <a:latin typeface="Honey Script" pitchFamily="2" charset="0"/>
              </a:rPr>
              <a:t>correcta</a:t>
            </a:r>
            <a:endParaRPr lang="es-VE" sz="3600" dirty="0">
              <a:latin typeface="Honey Script" pitchFamily="2" charset="0"/>
            </a:endParaRPr>
          </a:p>
        </p:txBody>
      </p:sp>
      <p:pic>
        <p:nvPicPr>
          <p:cNvPr id="3074" name="Picture 2" descr="http://1.bp.blogspot.com/-CXbIL3lhgEs/TnAZs7_jEOI/AAAAAAAAD0E/cRKZkR9-KqA/s1600/programad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05342"/>
            <a:ext cx="2635771" cy="2185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43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VE" dirty="0" smtClean="0">
                <a:latin typeface="Honey Script" pitchFamily="2" charset="0"/>
              </a:rPr>
              <a:t>5.Sara Barrios</a:t>
            </a:r>
            <a:endParaRPr lang="es-VE" dirty="0">
              <a:latin typeface="Honey Script" pitchFamily="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VE" sz="3600" dirty="0" smtClean="0">
                <a:latin typeface="Honey Script" pitchFamily="2" charset="0"/>
              </a:rPr>
              <a:t>Proceso de </a:t>
            </a:r>
            <a:r>
              <a:rPr lang="es-VE" sz="3600" dirty="0">
                <a:latin typeface="Honey Script" pitchFamily="2" charset="0"/>
              </a:rPr>
              <a:t>búsqueda de inestabilidad de los </a:t>
            </a:r>
            <a:r>
              <a:rPr lang="es-VE" sz="3600" dirty="0" smtClean="0">
                <a:latin typeface="Honey Script" pitchFamily="2" charset="0"/>
              </a:rPr>
              <a:t>datos</a:t>
            </a:r>
          </a:p>
          <a:p>
            <a:endParaRPr lang="es-VE" dirty="0"/>
          </a:p>
          <a:p>
            <a:endParaRPr lang="es-VE" dirty="0" smtClean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371549805"/>
              </p:ext>
            </p:extLst>
          </p:nvPr>
        </p:nvGraphicFramePr>
        <p:xfrm>
          <a:off x="467544" y="2852936"/>
          <a:ext cx="4248472" cy="2839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errar llave"/>
          <p:cNvSpPr/>
          <p:nvPr/>
        </p:nvSpPr>
        <p:spPr>
          <a:xfrm>
            <a:off x="5076056" y="2852936"/>
            <a:ext cx="576064" cy="309634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5796136" y="4077942"/>
            <a:ext cx="3168352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V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oney Script" pitchFamily="2" charset="0"/>
              </a:rPr>
              <a:t>Identificar posibles errores del sistema</a:t>
            </a:r>
          </a:p>
        </p:txBody>
      </p:sp>
    </p:spTree>
    <p:extLst>
      <p:ext uri="{BB962C8B-B14F-4D97-AF65-F5344CB8AC3E}">
        <p14:creationId xmlns:p14="http://schemas.microsoft.com/office/powerpoint/2010/main" val="393689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164</Words>
  <Application>Microsoft Office PowerPoint</Application>
  <PresentationFormat>Presentación en pantalla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Perfil de los Stakeholders</vt:lpstr>
      <vt:lpstr>1. Catherinne Corro</vt:lpstr>
      <vt:lpstr>2.Carlos Oliveiros</vt:lpstr>
      <vt:lpstr>Presentación de PowerPoint</vt:lpstr>
      <vt:lpstr>5.Sara Barrios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Perfil de los Stakeholders</dc:title>
  <dc:creator>MAGA</dc:creator>
  <cp:lastModifiedBy>MAGA</cp:lastModifiedBy>
  <cp:revision>5</cp:revision>
  <dcterms:created xsi:type="dcterms:W3CDTF">2012-06-04T04:46:29Z</dcterms:created>
  <dcterms:modified xsi:type="dcterms:W3CDTF">2012-06-04T05:28:22Z</dcterms:modified>
</cp:coreProperties>
</file>